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5" r:id="rId21"/>
    <p:sldId id="277" r:id="rId22"/>
    <p:sldId id="278" r:id="rId23"/>
    <p:sldId id="279" r:id="rId24"/>
    <p:sldId id="280" r:id="rId25"/>
    <p:sldId id="281" r:id="rId26"/>
    <p:sldId id="274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9591-A1E6-4946-AFCD-02D100EFF808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2E5-C5B7-4F91-B04A-F79F69B9E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9591-A1E6-4946-AFCD-02D100EFF808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2E5-C5B7-4F91-B04A-F79F69B9E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9591-A1E6-4946-AFCD-02D100EFF808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2E5-C5B7-4F91-B04A-F79F69B9E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9591-A1E6-4946-AFCD-02D100EFF808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2E5-C5B7-4F91-B04A-F79F69B9E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9591-A1E6-4946-AFCD-02D100EFF808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2E5-C5B7-4F91-B04A-F79F69B9E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9591-A1E6-4946-AFCD-02D100EFF808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2E5-C5B7-4F91-B04A-F79F69B9E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9591-A1E6-4946-AFCD-02D100EFF808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2E5-C5B7-4F91-B04A-F79F69B9E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9591-A1E6-4946-AFCD-02D100EFF808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2E5-C5B7-4F91-B04A-F79F69B9E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9591-A1E6-4946-AFCD-02D100EFF808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2E5-C5B7-4F91-B04A-F79F69B9E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9591-A1E6-4946-AFCD-02D100EFF808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2E5-C5B7-4F91-B04A-F79F69B9E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9591-A1E6-4946-AFCD-02D100EFF808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2E5-C5B7-4F91-B04A-F79F69B9E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39591-A1E6-4946-AFCD-02D100EFF808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0B2E5-C5B7-4F91-B04A-F79F69B9E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hqwallpapers.ru/wallpapers/flags/trikolor.jpg"/>
          <p:cNvPicPr>
            <a:picLocks noChangeAspect="1" noChangeArrowheads="1"/>
          </p:cNvPicPr>
          <p:nvPr/>
        </p:nvPicPr>
        <p:blipFill>
          <a:blip r:embed="rId2" cstate="print"/>
          <a:srcRect t="47545" b="18667"/>
          <a:stretch>
            <a:fillRect/>
          </a:stretch>
        </p:blipFill>
        <p:spPr bwMode="auto">
          <a:xfrm>
            <a:off x="0" y="548680"/>
            <a:ext cx="9144000" cy="1368152"/>
          </a:xfrm>
          <a:prstGeom prst="rect">
            <a:avLst/>
          </a:prstGeom>
          <a:noFill/>
        </p:spPr>
      </p:pic>
      <p:pic>
        <p:nvPicPr>
          <p:cNvPr id="2" name="Picture 2" descr="http://time56.info/userfiles/shop/large/27046_administratsiya-rayona.jpg"/>
          <p:cNvPicPr>
            <a:picLocks noChangeAspect="1" noChangeArrowheads="1"/>
          </p:cNvPicPr>
          <p:nvPr/>
        </p:nvPicPr>
        <p:blipFill>
          <a:blip r:embed="rId3" cstate="print"/>
          <a:srcRect r="19741" b="25953"/>
          <a:stretch>
            <a:fillRect/>
          </a:stretch>
        </p:blipFill>
        <p:spPr bwMode="auto">
          <a:xfrm>
            <a:off x="0" y="630112"/>
            <a:ext cx="9144000" cy="6227888"/>
          </a:xfrm>
          <a:prstGeom prst="flowChartManualInpu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rot="21225674">
            <a:off x="134382" y="729770"/>
            <a:ext cx="84914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	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Местное самоуправление: </a:t>
            </a:r>
          </a:p>
          <a:p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	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				люди и факты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:\Князева\2016-04-13 11\11 001.jpg"/>
          <p:cNvPicPr>
            <a:picLocks noChangeAspect="1" noChangeArrowheads="1"/>
          </p:cNvPicPr>
          <p:nvPr/>
        </p:nvPicPr>
        <p:blipFill>
          <a:blip r:embed="rId2" cstate="print"/>
          <a:srcRect l="34279" t="1350" r="3648" b="29147"/>
          <a:stretch>
            <a:fillRect/>
          </a:stretch>
        </p:blipFill>
        <p:spPr bwMode="auto">
          <a:xfrm rot="10800000">
            <a:off x="4781200" y="238336"/>
            <a:ext cx="4183288" cy="6431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1" name="Picture 3" descr="G:\Князева\2016-04-13 12\12 001.jpg"/>
          <p:cNvPicPr>
            <a:picLocks noChangeAspect="1" noChangeArrowheads="1"/>
          </p:cNvPicPr>
          <p:nvPr/>
        </p:nvPicPr>
        <p:blipFill>
          <a:blip r:embed="rId3" cstate="print"/>
          <a:srcRect l="34634" t="1350" r="6072" b="29147"/>
          <a:stretch>
            <a:fillRect/>
          </a:stretch>
        </p:blipFill>
        <p:spPr bwMode="auto">
          <a:xfrm rot="10800000">
            <a:off x="179512" y="223519"/>
            <a:ext cx="3960439" cy="6373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:\Князева\2016-04-13 13\13 001.jpg"/>
          <p:cNvPicPr>
            <a:picLocks noChangeAspect="1" noChangeArrowheads="1"/>
          </p:cNvPicPr>
          <p:nvPr/>
        </p:nvPicPr>
        <p:blipFill>
          <a:blip r:embed="rId2" cstate="print"/>
          <a:srcRect l="34127" t="1350" r="4726" b="29147"/>
          <a:stretch>
            <a:fillRect/>
          </a:stretch>
        </p:blipFill>
        <p:spPr bwMode="auto">
          <a:xfrm rot="10800000">
            <a:off x="4932040" y="394845"/>
            <a:ext cx="3816424" cy="5955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5" name="Picture 3" descr="G:\Князева\2016-04-13 14\14 001.jpg"/>
          <p:cNvPicPr>
            <a:picLocks noChangeAspect="1" noChangeArrowheads="1"/>
          </p:cNvPicPr>
          <p:nvPr/>
        </p:nvPicPr>
        <p:blipFill>
          <a:blip r:embed="rId3" cstate="print"/>
          <a:srcRect l="33865" t="1350" r="5915" b="28663"/>
          <a:stretch>
            <a:fillRect/>
          </a:stretch>
        </p:blipFill>
        <p:spPr bwMode="auto">
          <a:xfrm rot="10800000">
            <a:off x="577136" y="404664"/>
            <a:ext cx="3706832" cy="5914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:\Князева\2016-04-13 15\15 001.jpg"/>
          <p:cNvPicPr>
            <a:picLocks noChangeAspect="1" noChangeArrowheads="1"/>
          </p:cNvPicPr>
          <p:nvPr/>
        </p:nvPicPr>
        <p:blipFill>
          <a:blip r:embed="rId2" cstate="print"/>
          <a:srcRect l="35334" t="1350" r="5372" b="29147"/>
          <a:stretch>
            <a:fillRect/>
          </a:stretch>
        </p:blipFill>
        <p:spPr bwMode="auto">
          <a:xfrm rot="10800000">
            <a:off x="318870" y="216023"/>
            <a:ext cx="3821082" cy="6149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79" name="Picture 3" descr="G:\Князева\2016-04-13 16\16 001.jpg"/>
          <p:cNvPicPr>
            <a:picLocks noChangeAspect="1" noChangeArrowheads="1"/>
          </p:cNvPicPr>
          <p:nvPr/>
        </p:nvPicPr>
        <p:blipFill>
          <a:blip r:embed="rId3" cstate="print"/>
          <a:srcRect l="35378" t="2699" r="5329" b="29147"/>
          <a:stretch>
            <a:fillRect/>
          </a:stretch>
        </p:blipFill>
        <p:spPr bwMode="auto">
          <a:xfrm rot="10800000">
            <a:off x="4803147" y="260648"/>
            <a:ext cx="3945317" cy="6226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:\Князева\2016-04-13 17\17 001.jpg"/>
          <p:cNvPicPr>
            <a:picLocks noChangeAspect="1" noChangeArrowheads="1"/>
          </p:cNvPicPr>
          <p:nvPr/>
        </p:nvPicPr>
        <p:blipFill>
          <a:blip r:embed="rId2" cstate="print"/>
          <a:srcRect l="41420" r="4846" b="29016"/>
          <a:stretch>
            <a:fillRect/>
          </a:stretch>
        </p:blipFill>
        <p:spPr bwMode="auto">
          <a:xfrm rot="10800000">
            <a:off x="5148063" y="188640"/>
            <a:ext cx="3496307" cy="6341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3" name="Picture 3" descr="G:\Князева\2016-04-13 18\18 001.jpg"/>
          <p:cNvPicPr>
            <a:picLocks noChangeAspect="1" noChangeArrowheads="1"/>
          </p:cNvPicPr>
          <p:nvPr/>
        </p:nvPicPr>
        <p:blipFill>
          <a:blip r:embed="rId3" cstate="print"/>
          <a:srcRect l="38760" r="6579" b="29147"/>
          <a:stretch>
            <a:fillRect/>
          </a:stretch>
        </p:blipFill>
        <p:spPr bwMode="auto">
          <a:xfrm rot="10800000">
            <a:off x="539551" y="161177"/>
            <a:ext cx="3600400" cy="6407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G:\Князева\2016-04-13 19\19 001.jpg"/>
          <p:cNvPicPr>
            <a:picLocks noChangeAspect="1" noChangeArrowheads="1"/>
          </p:cNvPicPr>
          <p:nvPr/>
        </p:nvPicPr>
        <p:blipFill>
          <a:blip r:embed="rId2" cstate="print"/>
          <a:srcRect l="32486" t="1350" r="5441" b="28663"/>
          <a:stretch>
            <a:fillRect/>
          </a:stretch>
        </p:blipFill>
        <p:spPr bwMode="auto">
          <a:xfrm rot="10800000">
            <a:off x="4788024" y="188640"/>
            <a:ext cx="4032448" cy="6242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7" name="Picture 3" descr="G:\Князева\2016-04-13 21\21 001.jpg"/>
          <p:cNvPicPr>
            <a:picLocks noChangeAspect="1" noChangeArrowheads="1"/>
          </p:cNvPicPr>
          <p:nvPr/>
        </p:nvPicPr>
        <p:blipFill>
          <a:blip r:embed="rId3" cstate="print"/>
          <a:srcRect l="33353" t="2024" r="6713" b="28472"/>
          <a:stretch>
            <a:fillRect/>
          </a:stretch>
        </p:blipFill>
        <p:spPr bwMode="auto">
          <a:xfrm rot="10800000">
            <a:off x="395534" y="188640"/>
            <a:ext cx="3889472" cy="619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G:\Князева\2016-04-13 22\22 001.jpg"/>
          <p:cNvPicPr>
            <a:picLocks noChangeAspect="1" noChangeArrowheads="1"/>
          </p:cNvPicPr>
          <p:nvPr/>
        </p:nvPicPr>
        <p:blipFill>
          <a:blip r:embed="rId2" cstate="print"/>
          <a:srcRect l="33210" t="2024" r="7497" b="29147"/>
          <a:stretch>
            <a:fillRect/>
          </a:stretch>
        </p:blipFill>
        <p:spPr bwMode="auto">
          <a:xfrm rot="10800000">
            <a:off x="4860032" y="260647"/>
            <a:ext cx="3888432" cy="6197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1" name="Picture 3" descr="G:\Князева\2016-04-13 23\23 001.jpg"/>
          <p:cNvPicPr>
            <a:picLocks noChangeAspect="1" noChangeArrowheads="1"/>
          </p:cNvPicPr>
          <p:nvPr/>
        </p:nvPicPr>
        <p:blipFill>
          <a:blip r:embed="rId3" cstate="print"/>
          <a:srcRect l="36540" t="983" r="6489" b="28472"/>
          <a:stretch>
            <a:fillRect/>
          </a:stretch>
        </p:blipFill>
        <p:spPr bwMode="auto">
          <a:xfrm rot="10800000">
            <a:off x="539552" y="260648"/>
            <a:ext cx="3684909" cy="6264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G:\Князева\2016-04-13 24\24 001.jpg"/>
          <p:cNvPicPr>
            <a:picLocks noChangeAspect="1" noChangeArrowheads="1"/>
          </p:cNvPicPr>
          <p:nvPr/>
        </p:nvPicPr>
        <p:blipFill>
          <a:blip r:embed="rId2" cstate="print"/>
          <a:srcRect l="3706" t="51284" r="869" b="5529"/>
          <a:stretch>
            <a:fillRect/>
          </a:stretch>
        </p:blipFill>
        <p:spPr bwMode="auto">
          <a:xfrm rot="5400000">
            <a:off x="-623265" y="1351456"/>
            <a:ext cx="6142057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5" name="Picture 3" descr="G:\Князева\2016-04-13 24\24 001.jpg"/>
          <p:cNvPicPr>
            <a:picLocks noChangeAspect="1" noChangeArrowheads="1"/>
          </p:cNvPicPr>
          <p:nvPr/>
        </p:nvPicPr>
        <p:blipFill>
          <a:blip r:embed="rId2" cstate="print"/>
          <a:srcRect l="4632" t="418" b="54789"/>
          <a:stretch>
            <a:fillRect/>
          </a:stretch>
        </p:blipFill>
        <p:spPr bwMode="auto">
          <a:xfrm rot="5400000">
            <a:off x="3845873" y="1334720"/>
            <a:ext cx="6048672" cy="390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ИНФОРОМАЦИОННЫЙ  МАТЕРИАЛ\Почётные граждане\Раваев Иван Федорович\Раваев.jpg"/>
          <p:cNvPicPr>
            <a:picLocks noChangeAspect="1" noChangeArrowheads="1"/>
          </p:cNvPicPr>
          <p:nvPr/>
        </p:nvPicPr>
        <p:blipFill>
          <a:blip r:embed="rId2" cstate="print"/>
          <a:srcRect t="1499" b="4079"/>
          <a:stretch>
            <a:fillRect/>
          </a:stretch>
        </p:blipFill>
        <p:spPr bwMode="auto">
          <a:xfrm>
            <a:off x="335762" y="188640"/>
            <a:ext cx="394820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F:\ИНФОРОМАЦИОННЫЙ  МАТЕРИАЛ\Почётные граждане\Качалов И.А\Безымянн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5862" y="188640"/>
            <a:ext cx="3972602" cy="5982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36096" y="4221088"/>
            <a:ext cx="352839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Петров Александр Иванович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Родился 25 сентября 1935 года на разъезде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Мочегай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Асекеевского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района Оренбургской области. Учился в Московском государственном университете им. Ломоносова. Пятнадцать лет проработал в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Абдулинском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историко-краеведческом музее. Награжден правительственными наградами.</a:t>
            </a:r>
          </a:p>
          <a:p>
            <a:pPr algn="ct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4" name="Picture 4" descr="F:\ИНФОРОМАЦИОННЫЙ  МАТЕРИАЛ\Почётные граждане\Петров Александр Иванович\Петров А.И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32656"/>
            <a:ext cx="3912214" cy="3744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goroda-rossii.com/data/media/803/abdulino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528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971600" y="260648"/>
            <a:ext cx="770485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Руководители </a:t>
            </a:r>
          </a:p>
          <a:p>
            <a:pPr algn="ctr"/>
            <a:r>
              <a:rPr lang="ru-RU" sz="7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города и района</a:t>
            </a:r>
            <a:endParaRPr lang="ru-RU" sz="7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bg2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zemljapredkov.ru/wp-content/uploads/sites/6/2015/01/abdulino.jpg"/>
          <p:cNvPicPr>
            <a:picLocks noChangeAspect="1" noChangeArrowheads="1"/>
          </p:cNvPicPr>
          <p:nvPr/>
        </p:nvPicPr>
        <p:blipFill>
          <a:blip r:embed="rId2" cstate="print"/>
          <a:srcRect l="3125" t="2180" r="1621" b="1890"/>
          <a:stretch>
            <a:fillRect/>
          </a:stretch>
        </p:blipFill>
        <p:spPr bwMode="auto">
          <a:xfrm>
            <a:off x="98423" y="72008"/>
            <a:ext cx="5697713" cy="6669360"/>
          </a:xfrm>
          <a:prstGeom prst="rect">
            <a:avLst/>
          </a:prstGeom>
          <a:noFill/>
        </p:spPr>
      </p:pic>
      <p:pic>
        <p:nvPicPr>
          <p:cNvPr id="11269" name="Picture 5" descr="C:\Users\Админ\Desktop\f57a2f557b098c43f11ab969efe1504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77628"/>
            <a:ext cx="1728192" cy="2951372"/>
          </a:xfrm>
          <a:prstGeom prst="rect">
            <a:avLst/>
          </a:prstGeom>
          <a:noFill/>
        </p:spPr>
      </p:pic>
      <p:pic>
        <p:nvPicPr>
          <p:cNvPr id="11270" name="Picture 6" descr="C:\Users\Админ\Desktop\tumblr_nnywmtMX9s1sia7spo1_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3933056"/>
            <a:ext cx="2952328" cy="1990649"/>
          </a:xfrm>
          <a:prstGeom prst="rect">
            <a:avLst/>
          </a:prstGeom>
          <a:noFill/>
        </p:spPr>
      </p:pic>
      <p:sp useBgFill="1">
        <p:nvSpPr>
          <p:cNvPr id="8" name="TextBox 7"/>
          <p:cNvSpPr txBox="1"/>
          <p:nvPr/>
        </p:nvSpPr>
        <p:spPr>
          <a:xfrm>
            <a:off x="4067944" y="44624"/>
            <a:ext cx="504056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Bookman Old Style" pitchFamily="18" charset="0"/>
              </a:rPr>
              <a:t>Герб и флаг Абдулинского района</a:t>
            </a:r>
            <a:endParaRPr lang="ru-RU" sz="2000" b="1" i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9153"/>
            <a:ext cx="4427537" cy="589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4860032" y="-583707"/>
            <a:ext cx="4283968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Никифоров Александр Петрович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Возглавлял  исполнительный комитет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бдулинского городского совета с 1971 по 1991 год.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эти годы в городе шло бурное строительство. Было возведено 12 тысяч квадратных метров жилья. Построено современное здание школы №6, два детских сада и Дом пионеров,  центральная библиотека,  здание районной поликлиники, роддом, начато строительство здания гимназии и детской поликлиники.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Созданы такие предприятия как водоканал,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горсеть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теплосеть.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это же время было уложено более 90%  асфальтового покрытия городских дорог. В Абдулино пришло голубое топливо.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4572000" y="361106"/>
            <a:ext cx="4392488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Трофимов Юрий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Вячеславович</a:t>
            </a:r>
          </a:p>
          <a:p>
            <a:pPr marL="0" marR="0" lvl="0" indent="4492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1991 по 2000 г.- занимал должность главы города Абдулино и Абдулинского  района.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1996 году  город Абдулино 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Абдулинский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  объявляются  территорией, где будет осуществляться  местное самоуправление.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После проведенных выборов главой муниципального  образования г. Абдулино 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Абдулинский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  вновь избирается Ю.В. Трофимов.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Работать пришлось в сложных условиях вхождения в рыночные отношения.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Единый бюджет района позволил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абдулинцам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жить увереннее, чем соседям, а выборный статус позволял отстаивать интересы района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области.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5" name="Picture 3" descr="http://www.orenclub.info/public/album_photo/c9/01/01/ffc9_1597.JPG?c=12e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392488" cy="5867518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107504" y="670189"/>
            <a:ext cx="446449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Горбунов Владимир Иванович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Возглавлял муниципальное образование  с 2000 по 2008 год.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Большой упор в работе глава делал  на социальное партнерство. В Абдулино  созданы кадетские классы, открыт приют для детей из неблагополучных семей,  филиал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Бугурусланского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нефтяного колледжа, бюро медико-социальной экспертизы.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Построены и запущены малые очистные сооружения с биохимической очисткой.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Особое внимание уделяется развитию  малого и среднего бизнеса.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9" name="Picture 3" descr="https://2.bp.blogspot.com/--wznKKClN80/V1PqQGP6r4I/AAAAAAAAA-g/-oDN4J7WapUbVbNkmW4YJAP3ZJKdSffLQCLcB/s1600/IMG_09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908720"/>
            <a:ext cx="4281731" cy="3672408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0" y="1808531"/>
            <a:ext cx="4824536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Захаров Григорий Петрович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Глава администрации 2011-2013 г.г.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03" name="Picture 3" descr="http://orenburg.rfn.ru/p/s_35413.jpg"/>
          <p:cNvPicPr>
            <a:picLocks noChangeAspect="1" noChangeArrowheads="1"/>
          </p:cNvPicPr>
          <p:nvPr/>
        </p:nvPicPr>
        <p:blipFill>
          <a:blip r:embed="rId2" cstate="print"/>
          <a:srcRect r="3139" b="10516"/>
          <a:stretch>
            <a:fillRect/>
          </a:stretch>
        </p:blipFill>
        <p:spPr bwMode="auto">
          <a:xfrm>
            <a:off x="5076056" y="260648"/>
            <a:ext cx="3868568" cy="2736304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427984" y="3068960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Миронов Петр 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Владимирович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2008-2011 год- глава муниципального образования «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Абдулинский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 Оренбургской области»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5" name="Picture 5" descr="http://mcx.orb.ru/upload/iblock/e0c/IMG_7555%20-%20%D0%BA%D0%BE%D0%BF%D0%B8%D1%8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000"/>
            <a:ext cx="4423346" cy="3096344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4437112"/>
            <a:ext cx="403244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декабре  2013 г. депутаты избирают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сити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менеджером или главой администрации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Шерстобитова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Александра  </a:t>
            </a:r>
            <a:r>
              <a:rPr lang="ru-RU" sz="20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Харлампиевича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4509120"/>
            <a:ext cx="385293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Главой района, председателем Совета депутатов стал </a:t>
            </a:r>
            <a:endParaRPr lang="ru-RU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Буйволов Сергей Сергеевич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27" name="Picture 3" descr="http://www.onlineon.ru/static/filebrowser/img_jule2014/sherstobitov_thumbna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3" y="476672"/>
            <a:ext cx="2935709" cy="381642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52229" name="Picture 5" descr="http://uralpressa.ru/img/small/2778b8d3a06449557aaa40469ccd9d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620688"/>
            <a:ext cx="3560394" cy="360040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1484784"/>
            <a:ext cx="4067944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2015 году происходит объединение муниципальных образований района в МО «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Абдулинский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городской округ» Оренбургской области.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Главой  МО «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Абдулинский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городской округ»  Совет депутатов утвердил </a:t>
            </a: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Насейкина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Владимира Васильевича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http://agro-portal.su/uploads/posts/2017-02/1487654368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332656"/>
            <a:ext cx="4060323" cy="576064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Z:\Дорошин С.М 001.jpg"/>
          <p:cNvPicPr>
            <a:picLocks noChangeAspect="1" noChangeArrowheads="1"/>
          </p:cNvPicPr>
          <p:nvPr/>
        </p:nvPicPr>
        <p:blipFill>
          <a:blip r:embed="rId2" cstate="print"/>
          <a:srcRect r="3593" b="16724"/>
          <a:stretch>
            <a:fillRect/>
          </a:stretch>
        </p:blipFill>
        <p:spPr bwMode="auto">
          <a:xfrm>
            <a:off x="107505" y="1340768"/>
            <a:ext cx="3312368" cy="2649895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1259632" y="188640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город Абдулино</a:t>
            </a:r>
            <a:endParaRPr lang="ru-RU" sz="36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1382286"/>
            <a:ext cx="4572000" cy="538609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соответствии со статьями 10, 11, 12 Федерального закона № 131 издается закон Оренбургской области  «О муниципальных образованиях в составе муниципального образования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Абдулинский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 Оренбургской области».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Согласно этому  закону  на территории муниципального района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Абдулинский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 создается 14 сельских и одно городское поселение. Городское поселение с 2005 по 2010  год возглавляет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Дорошин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Сергей Михайлович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2010- 2015г.г. –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Горбунов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Владимир Иванович –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Председатель Совета депутатов МО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Муфазалов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Эдуард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Фаттыхович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лава администрации МО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http://orenpolit.ru/media/k2/items/cache/83ff2818b8e44880ebdfd2a82ccaee3a_XL.jpg"/>
          <p:cNvPicPr>
            <a:picLocks noChangeAspect="1" noChangeArrowheads="1"/>
          </p:cNvPicPr>
          <p:nvPr/>
        </p:nvPicPr>
        <p:blipFill>
          <a:blip r:embed="rId3" cstate="print"/>
          <a:srcRect l="10790" r="16763"/>
          <a:stretch>
            <a:fillRect/>
          </a:stretch>
        </p:blipFill>
        <p:spPr bwMode="auto">
          <a:xfrm>
            <a:off x="1944216" y="3429000"/>
            <a:ext cx="2627784" cy="249470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1748" name="Picture 4" descr="http://orenpolit.ru/media/k2/items/cache/e01c97fcecb2b060743fed30b9bfd925_XL.jpg"/>
          <p:cNvPicPr>
            <a:picLocks noChangeAspect="1" noChangeArrowheads="1"/>
          </p:cNvPicPr>
          <p:nvPr/>
        </p:nvPicPr>
        <p:blipFill>
          <a:blip r:embed="rId4" cstate="print"/>
          <a:srcRect l="28205" t="3846"/>
          <a:stretch>
            <a:fillRect/>
          </a:stretch>
        </p:blipFill>
        <p:spPr bwMode="auto">
          <a:xfrm>
            <a:off x="179512" y="4665613"/>
            <a:ext cx="2232248" cy="2192387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cs628829.vk.me/v628829471/1683f/kvTs8G0Hr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1" name="Object 1"/>
          <p:cNvGraphicFramePr>
            <a:graphicFrameLocks noChangeAspect="1"/>
          </p:cNvGraphicFramePr>
          <p:nvPr/>
        </p:nvGraphicFramePr>
        <p:xfrm>
          <a:off x="251520" y="221715"/>
          <a:ext cx="4022042" cy="6087605"/>
        </p:xfrm>
        <a:graphic>
          <a:graphicData uri="http://schemas.openxmlformats.org/presentationml/2006/ole">
            <p:oleObj spid="_x0000_s15361" name="Document" r:id="rId3" imgW="6081202" imgH="9211179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9" name="Picture 11" descr="G:\Князева\2016-04-13 1\1 001.jpg"/>
          <p:cNvPicPr>
            <a:picLocks noChangeAspect="1" noChangeArrowheads="1"/>
          </p:cNvPicPr>
          <p:nvPr/>
        </p:nvPicPr>
        <p:blipFill>
          <a:blip r:embed="rId2" cstate="print"/>
          <a:srcRect l="35492" t="871" r="6681" b="29426"/>
          <a:stretch>
            <a:fillRect/>
          </a:stretch>
        </p:blipFill>
        <p:spPr bwMode="auto">
          <a:xfrm rot="10800000">
            <a:off x="5148064" y="260647"/>
            <a:ext cx="3696952" cy="6118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20" name="Picture 12" descr="G:\Князева\2016-04-13 2\2 001.jpg"/>
          <p:cNvPicPr>
            <a:picLocks noChangeAspect="1" noChangeArrowheads="1"/>
          </p:cNvPicPr>
          <p:nvPr/>
        </p:nvPicPr>
        <p:blipFill>
          <a:blip r:embed="rId3" cstate="print"/>
          <a:srcRect l="32512" r="4489" b="29214"/>
          <a:stretch>
            <a:fillRect/>
          </a:stretch>
        </p:blipFill>
        <p:spPr bwMode="auto">
          <a:xfrm rot="10800000">
            <a:off x="251518" y="260647"/>
            <a:ext cx="3888433" cy="5998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Князева\2016-04-13 3\3 001.jpg"/>
          <p:cNvPicPr>
            <a:picLocks noChangeAspect="1" noChangeArrowheads="1"/>
          </p:cNvPicPr>
          <p:nvPr/>
        </p:nvPicPr>
        <p:blipFill>
          <a:blip r:embed="rId2" cstate="print"/>
          <a:srcRect l="34384" t="2024" r="7249" b="28684"/>
          <a:stretch>
            <a:fillRect/>
          </a:stretch>
        </p:blipFill>
        <p:spPr bwMode="auto">
          <a:xfrm rot="10800000">
            <a:off x="5004048" y="188640"/>
            <a:ext cx="3730998" cy="6081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5" name="Picture 3" descr="G:\Князева\2016-04-13 4\4 001.jpg"/>
          <p:cNvPicPr>
            <a:picLocks noChangeAspect="1" noChangeArrowheads="1"/>
          </p:cNvPicPr>
          <p:nvPr/>
        </p:nvPicPr>
        <p:blipFill>
          <a:blip r:embed="rId3" cstate="print"/>
          <a:srcRect l="35649" t="740" r="5057" b="29082"/>
          <a:stretch>
            <a:fillRect/>
          </a:stretch>
        </p:blipFill>
        <p:spPr bwMode="auto">
          <a:xfrm rot="10800000">
            <a:off x="395536" y="188640"/>
            <a:ext cx="3744416" cy="6084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Князева\2016-04-13 5\5 001.jpg"/>
          <p:cNvPicPr>
            <a:picLocks noChangeAspect="1" noChangeArrowheads="1"/>
          </p:cNvPicPr>
          <p:nvPr/>
        </p:nvPicPr>
        <p:blipFill>
          <a:blip r:embed="rId2" cstate="print"/>
          <a:srcRect l="34724" t="2281" r="8762" b="29014"/>
          <a:stretch>
            <a:fillRect/>
          </a:stretch>
        </p:blipFill>
        <p:spPr bwMode="auto">
          <a:xfrm rot="10800000">
            <a:off x="5148064" y="404664"/>
            <a:ext cx="3580712" cy="5976664"/>
          </a:xfrm>
          <a:prstGeom prst="rect">
            <a:avLst/>
          </a:prstGeom>
          <a:noFill/>
        </p:spPr>
      </p:pic>
      <p:pic>
        <p:nvPicPr>
          <p:cNvPr id="19459" name="Picture 3" descr="G:\Князева\2016-04-13 6\6 001.jpg"/>
          <p:cNvPicPr>
            <a:picLocks noChangeAspect="1" noChangeArrowheads="1"/>
          </p:cNvPicPr>
          <p:nvPr/>
        </p:nvPicPr>
        <p:blipFill>
          <a:blip r:embed="rId3" cstate="print"/>
          <a:srcRect l="35197" t="1350" r="4583" b="28472"/>
          <a:stretch>
            <a:fillRect/>
          </a:stretch>
        </p:blipFill>
        <p:spPr bwMode="auto">
          <a:xfrm rot="10800000">
            <a:off x="611560" y="368660"/>
            <a:ext cx="3757918" cy="6012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Князева\2016-04-13 7\7 001.jpg"/>
          <p:cNvPicPr>
            <a:picLocks noChangeAspect="1" noChangeArrowheads="1"/>
          </p:cNvPicPr>
          <p:nvPr/>
        </p:nvPicPr>
        <p:blipFill>
          <a:blip r:embed="rId2" cstate="print"/>
          <a:srcRect l="34551" t="927" r="4303" b="29151"/>
          <a:stretch>
            <a:fillRect/>
          </a:stretch>
        </p:blipFill>
        <p:spPr bwMode="auto">
          <a:xfrm rot="10800000">
            <a:off x="4838910" y="188640"/>
            <a:ext cx="4053570" cy="6364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3" name="Picture 3" descr="G:\Князева\2016-04-13 8\8 001.jpg"/>
          <p:cNvPicPr>
            <a:picLocks noChangeAspect="1" noChangeArrowheads="1"/>
          </p:cNvPicPr>
          <p:nvPr/>
        </p:nvPicPr>
        <p:blipFill>
          <a:blip r:embed="rId3" cstate="print"/>
          <a:srcRect l="32486" r="6368" b="29316"/>
          <a:stretch>
            <a:fillRect/>
          </a:stretch>
        </p:blipFill>
        <p:spPr bwMode="auto">
          <a:xfrm rot="10800000">
            <a:off x="340817" y="188640"/>
            <a:ext cx="3992580" cy="6336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:\Князева\2016-04-13 9\9 001.jpg"/>
          <p:cNvPicPr>
            <a:picLocks noChangeAspect="1" noChangeArrowheads="1"/>
          </p:cNvPicPr>
          <p:nvPr/>
        </p:nvPicPr>
        <p:blipFill>
          <a:blip r:embed="rId2" cstate="print"/>
          <a:srcRect l="32524" t="1350" r="4477" b="28981"/>
          <a:stretch>
            <a:fillRect/>
          </a:stretch>
        </p:blipFill>
        <p:spPr bwMode="auto">
          <a:xfrm rot="10800000">
            <a:off x="323529" y="188640"/>
            <a:ext cx="4211960" cy="6395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7" name="Picture 3" descr="G:\Князева\2016-04-13 10\10 001.jpg"/>
          <p:cNvPicPr>
            <a:picLocks noChangeAspect="1" noChangeArrowheads="1"/>
          </p:cNvPicPr>
          <p:nvPr/>
        </p:nvPicPr>
        <p:blipFill>
          <a:blip r:embed="rId3" cstate="print"/>
          <a:srcRect l="35665" t="1350" r="5042" b="29147"/>
          <a:stretch>
            <a:fillRect/>
          </a:stretch>
        </p:blipFill>
        <p:spPr bwMode="auto">
          <a:xfrm rot="10800000">
            <a:off x="4860032" y="188639"/>
            <a:ext cx="3960440" cy="6373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453</Words>
  <Application>Microsoft Office PowerPoint</Application>
  <PresentationFormat>Экран (4:3)</PresentationFormat>
  <Paragraphs>53</Paragraphs>
  <Slides>26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Админ</cp:lastModifiedBy>
  <cp:revision>60</cp:revision>
  <dcterms:created xsi:type="dcterms:W3CDTF">2016-04-13T06:08:22Z</dcterms:created>
  <dcterms:modified xsi:type="dcterms:W3CDTF">2017-04-07T06:26:46Z</dcterms:modified>
</cp:coreProperties>
</file>